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AC3A8-51A2-3BE3-18B6-7AD090A804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EA1EB2-BEDC-652A-8426-5533BBC2C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78CA0-EC7A-249A-C28F-ED142CFB1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8084-9D2D-4C12-A580-E5E5B6C5BE12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95A8C-9892-6801-433D-48A782993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14E22-F8D9-0829-1234-15B529BE7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D501-0D50-4F52-8609-27E2BDE0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3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7FF12-0735-1360-8E3C-2D52183AC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52D75E-C679-1047-BF48-1C910C972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48DCA-C7AE-A375-8D1B-91ADE17EE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8084-9D2D-4C12-A580-E5E5B6C5BE12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2C7C9-C128-30A0-77C8-1256D74C6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1A648-4B1A-03E4-C4EB-ED936F4D0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D501-0D50-4F52-8609-27E2BDE0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7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B19324-2CAD-5FC1-E791-485BF98D0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94612-9095-F236-6811-ACBB5EE8E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F22F9-2E60-72D6-E282-76B42D228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8084-9D2D-4C12-A580-E5E5B6C5BE12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64B13-9552-50D4-0E80-578F0AE54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4E8DA-699F-F5E3-BF61-E96B0DD4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D501-0D50-4F52-8609-27E2BDE0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0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8700D-2C29-9416-7206-CA588A9BA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38D90-AC93-B279-D051-FB7C3FD80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ED584-F166-036E-68C5-819BB61DE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8084-9D2D-4C12-A580-E5E5B6C5BE12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4ABE5-A44D-4929-BE00-DFDCB6D0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E4767-E8C4-9FFB-A4DE-302A45FA5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D501-0D50-4F52-8609-27E2BDE0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2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49BE4-F689-7396-E0ED-FAF823B0D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3F34E-B4BB-26DA-D093-42730B408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D6145-EF9B-2B82-8D48-60E866D7B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8084-9D2D-4C12-A580-E5E5B6C5BE12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0005B-B702-F285-6B7A-0D375211C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1A004-8A71-BA81-C46D-92FEF402F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D501-0D50-4F52-8609-27E2BDE0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1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56291-33DA-1421-CEAE-290066FB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9AAB7-18EB-1064-EC3C-AF4E0DDEA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935409-3BEF-9167-544F-F4893289B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D436B6-575C-8F0F-D89E-6D20D1333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8084-9D2D-4C12-A580-E5E5B6C5BE12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44DC9-75B5-151A-8161-50DB1531D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F7528-9B97-F5F2-94E4-B289E048C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D501-0D50-4F52-8609-27E2BDE0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6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C1516-024B-C13F-FB1A-928EC6044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8A0AF-D980-BAD3-E959-7C9158D10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3B03B-38A4-2DB3-5477-663DFE8BF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959964-F64A-DB62-F545-EFADBD8D0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1C87CF-2572-3F3D-BEE3-49C95F2A1B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47CB36-FA0C-B758-FF40-30BFAF09F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8084-9D2D-4C12-A580-E5E5B6C5BE12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BA95C-B326-102D-CE20-1F62EA56A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552124-0395-A805-AC9F-1AF58CD94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D501-0D50-4F52-8609-27E2BDE0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7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CBA3D-3011-E399-82E6-F5F7FBF69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A504D1-7AE1-4D4B-9773-19F7A4D30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8084-9D2D-4C12-A580-E5E5B6C5BE12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6D3F0B-9199-17A1-B7BB-84D4136D1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C14B36-7F1B-B58A-E0E4-48A4DC9E7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D501-0D50-4F52-8609-27E2BDE0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9FA277-415F-8CAD-5564-3FDF4AF2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8084-9D2D-4C12-A580-E5E5B6C5BE12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857211-EEAD-6778-1CE9-2023C6F88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FBF17-98B2-8CC5-C1C7-31C713F47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D501-0D50-4F52-8609-27E2BDE0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2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AE452-BC05-DB90-CFEB-D43D9C860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F81E9-6C63-0B02-3C0C-BA0F38B95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041269-6736-8B54-809A-9D048D745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FA1A9-B21B-AE27-A691-79196EECD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8084-9D2D-4C12-A580-E5E5B6C5BE12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CA24C-E8DD-90F4-52FE-03333C3A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40C2A-6D70-6EE1-64FD-34618B48E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D501-0D50-4F52-8609-27E2BDE0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8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F6345-E890-817B-41AC-8252DC572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B4BECE-032E-6263-49F0-4557A40E0D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1CB06F-07BA-FD14-CC67-9C38227C6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A0AA0-69FD-894E-5205-5A9FCF79A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8084-9D2D-4C12-A580-E5E5B6C5BE12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A62DF-217E-68E3-FDAA-C8510E25D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FA7B8-F8DA-41A8-27ED-8AF70CCAE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4D501-0D50-4F52-8609-27E2BDE0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0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7E20CB-EDB9-54C1-9D11-29A3BE0A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C982EC-A20F-A63D-EB11-1636882F8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32C18-B14B-1363-B975-35AA4D5A59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08084-9D2D-4C12-A580-E5E5B6C5BE12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AC65D-A14E-635E-0A89-CE4BF557D8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E624F-1182-F8DF-2B79-F92ED2189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4D501-0D50-4F52-8609-27E2BDE0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40992C-60CF-9B4A-2C23-67E8F9A477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563"/>
            <a:ext cx="12192000" cy="1299411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65EF18ED-7587-BA3B-06A3-1E716C606F4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841812" y="63826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9BD79E8-8F41-535C-E57A-AE74237DB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659" y="3555670"/>
            <a:ext cx="9144000" cy="1655762"/>
          </a:xfrm>
        </p:spPr>
        <p:txBody>
          <a:bodyPr>
            <a:normAutofit/>
          </a:bodyPr>
          <a:lstStyle/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16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40992C-60CF-9B4A-2C23-67E8F9A477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563"/>
            <a:ext cx="12192000" cy="1299411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7AE305EA-2154-B497-C784-DBE4400CF0FD}"/>
              </a:ext>
            </a:extLst>
          </p:cNvPr>
          <p:cNvSpPr txBox="1">
            <a:spLocks/>
          </p:cNvSpPr>
          <p:nvPr/>
        </p:nvSpPr>
        <p:spPr>
          <a:xfrm>
            <a:off x="3082574" y="17384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b="1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b="1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b="1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7533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atefe hatami</dc:creator>
  <cp:lastModifiedBy>atefe hatami</cp:lastModifiedBy>
  <cp:revision>1</cp:revision>
  <dcterms:created xsi:type="dcterms:W3CDTF">2024-06-11T09:48:19Z</dcterms:created>
  <dcterms:modified xsi:type="dcterms:W3CDTF">2024-06-11T09:48:44Z</dcterms:modified>
</cp:coreProperties>
</file>